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78" autoAdjust="0"/>
  </p:normalViewPr>
  <p:slideViewPr>
    <p:cSldViewPr snapToGrid="0">
      <p:cViewPr varScale="1">
        <p:scale>
          <a:sx n="81" d="100"/>
          <a:sy n="81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90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5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4156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89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6008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42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292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1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4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9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4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0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6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1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9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4C7FC-CF33-4B2F-B979-55CD1162AA01}" type="datetimeFigureOut">
              <a:rPr lang="en-US" smtClean="0"/>
              <a:t>19-Feb-22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6B3869B-A6F4-4777-A65D-E36791B3D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49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 err="1" smtClean="0">
                <a:latin typeface="Algerian" panose="04020705040A02060702" pitchFamily="82" charset="0"/>
              </a:rPr>
              <a:t>Amazone</a:t>
            </a:r>
            <a:r>
              <a:rPr lang="en-US" sz="6600" b="1" dirty="0" smtClean="0">
                <a:latin typeface="Algerian" panose="04020705040A02060702" pitchFamily="82" charset="0"/>
              </a:rPr>
              <a:t> case study</a:t>
            </a:r>
            <a:endParaRPr lang="en-US" sz="6600" b="1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                                                                           Presented by :- Pooja Mane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43699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Sorting by review</a:t>
            </a:r>
            <a:endParaRPr lang="en-US" sz="36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2" b="4132"/>
          <a:stretch>
            <a:fillRect/>
          </a:stretch>
        </p:blipFill>
        <p:spPr>
          <a:xfrm>
            <a:off x="696029" y="1694436"/>
            <a:ext cx="4075996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910211"/>
            <a:ext cx="74199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0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07649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Top pics under 199,299,399</a:t>
            </a:r>
            <a:endParaRPr lang="en-US" sz="36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7" b="26017"/>
          <a:stretch>
            <a:fillRect/>
          </a:stretch>
        </p:blipFill>
        <p:spPr>
          <a:xfrm>
            <a:off x="688157" y="1678789"/>
            <a:ext cx="4430598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98" y="631596"/>
            <a:ext cx="6847002" cy="59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2854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Discount </a:t>
            </a:r>
            <a:r>
              <a:rPr lang="en-US" sz="3600" b="1" dirty="0" err="1" smtClean="0"/>
              <a:t>upto</a:t>
            </a:r>
            <a:r>
              <a:rPr lang="en-US" sz="3600" b="1" dirty="0" smtClean="0"/>
              <a:t> 50%</a:t>
            </a:r>
            <a:endParaRPr lang="en-US" sz="36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6" b="25946"/>
          <a:stretch>
            <a:fillRect/>
          </a:stretch>
        </p:blipFill>
        <p:spPr>
          <a:xfrm>
            <a:off x="677334" y="1469394"/>
            <a:ext cx="446043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23" y="685169"/>
            <a:ext cx="6940077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6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6828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Delete product</a:t>
            </a:r>
            <a:endParaRPr lang="en-US" sz="40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" b="3247"/>
          <a:stretch>
            <a:fillRect/>
          </a:stretch>
        </p:blipFill>
        <p:spPr>
          <a:xfrm>
            <a:off x="848920" y="1526381"/>
            <a:ext cx="4043591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26" y="742156"/>
            <a:ext cx="7224074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711" y="24384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latin typeface="Algerian" panose="04020705040A02060702" pitchFamily="82" charset="0"/>
              </a:rPr>
              <a:t>THANK YOU</a:t>
            </a:r>
            <a:endParaRPr lang="en-US" sz="66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4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1" y="509121"/>
            <a:ext cx="8758897" cy="249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50163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Select by department</a:t>
            </a:r>
            <a:endParaRPr lang="en-US" sz="3600" b="1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b="24753"/>
          <a:stretch>
            <a:fillRect/>
          </a:stretch>
        </p:blipFill>
        <p:spPr>
          <a:xfrm>
            <a:off x="557921" y="1617739"/>
            <a:ext cx="4214103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943" y="457200"/>
            <a:ext cx="6078245" cy="32250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371" y="3580353"/>
            <a:ext cx="6454066" cy="32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202" y="1692110"/>
            <a:ext cx="3932237" cy="730577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Select by brand</a:t>
            </a:r>
            <a:endParaRPr lang="en-US" sz="40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48" y="-379413"/>
            <a:ext cx="2969361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" y="4224011"/>
            <a:ext cx="1005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8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77711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Select by Price</a:t>
            </a:r>
            <a:endParaRPr lang="en-US" sz="40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3" b="26163"/>
          <a:stretch>
            <a:fillRect/>
          </a:stretch>
        </p:blipFill>
        <p:spPr>
          <a:xfrm>
            <a:off x="698238" y="1392778"/>
            <a:ext cx="4215336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74" y="608553"/>
            <a:ext cx="7450281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16" y="457200"/>
            <a:ext cx="3932237" cy="1003955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Select products less than 5000</a:t>
            </a:r>
            <a:endParaRPr lang="en-US" sz="36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r="163"/>
          <a:stretch>
            <a:fillRect/>
          </a:stretch>
        </p:blipFill>
        <p:spPr>
          <a:xfrm>
            <a:off x="1097216" y="1461155"/>
            <a:ext cx="3932237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16" y="1461155"/>
            <a:ext cx="3932237" cy="38115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2" y="676930"/>
            <a:ext cx="762628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0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975674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Redmi and  </a:t>
            </a:r>
            <a:r>
              <a:rPr lang="en-US" sz="3200" b="1" dirty="0" err="1" smtClean="0"/>
              <a:t>oneplus</a:t>
            </a:r>
            <a:r>
              <a:rPr lang="en-US" sz="3200" b="1" dirty="0" smtClean="0"/>
              <a:t> smartphones</a:t>
            </a:r>
            <a:endParaRPr lang="en-US" sz="3200" b="1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9" b="26399"/>
          <a:stretch>
            <a:fillRect/>
          </a:stretch>
        </p:blipFill>
        <p:spPr>
          <a:xfrm>
            <a:off x="839788" y="1725105"/>
            <a:ext cx="3788773" cy="487123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06" y="778236"/>
            <a:ext cx="768284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3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24845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Starts from 99</a:t>
            </a:r>
            <a:endParaRPr lang="en-US" sz="36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5" b="26735"/>
          <a:stretch>
            <a:fillRect/>
          </a:stretch>
        </p:blipFill>
        <p:spPr>
          <a:xfrm>
            <a:off x="332000" y="1601796"/>
            <a:ext cx="454372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793" y="1601796"/>
            <a:ext cx="7183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1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571190"/>
            <a:ext cx="3932237" cy="881406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Starts from 199</a:t>
            </a:r>
            <a:endParaRPr lang="en-US" sz="36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35" b="26735"/>
          <a:stretch>
            <a:fillRect/>
          </a:stretch>
        </p:blipFill>
        <p:spPr>
          <a:xfrm>
            <a:off x="620614" y="1760423"/>
            <a:ext cx="4151410" cy="487362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4" y="976198"/>
            <a:ext cx="7419976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9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260</TotalTime>
  <Words>48</Words>
  <Application>Microsoft Office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Algerian</vt:lpstr>
      <vt:lpstr>Arial</vt:lpstr>
      <vt:lpstr>Trebuchet MS</vt:lpstr>
      <vt:lpstr>Wingdings 3</vt:lpstr>
      <vt:lpstr>Facet</vt:lpstr>
      <vt:lpstr>Amazone case study</vt:lpstr>
      <vt:lpstr>PowerPoint Presentation</vt:lpstr>
      <vt:lpstr>Select by department</vt:lpstr>
      <vt:lpstr>Select by brand</vt:lpstr>
      <vt:lpstr>Select by Price</vt:lpstr>
      <vt:lpstr>Select products less than 5000</vt:lpstr>
      <vt:lpstr>Redmi and  oneplus smartphones</vt:lpstr>
      <vt:lpstr>Starts from 99</vt:lpstr>
      <vt:lpstr>Starts from 199</vt:lpstr>
      <vt:lpstr>Sorting by review</vt:lpstr>
      <vt:lpstr>Top pics under 199,299,399</vt:lpstr>
      <vt:lpstr>Discount upto 50%</vt:lpstr>
      <vt:lpstr>Delete product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Amazone case study</dc:title>
  <dc:creator>shree</dc:creator>
  <cp:lastModifiedBy>shree</cp:lastModifiedBy>
  <cp:revision>15</cp:revision>
  <dcterms:created xsi:type="dcterms:W3CDTF">2022-02-18T19:43:53Z</dcterms:created>
  <dcterms:modified xsi:type="dcterms:W3CDTF">2022-02-19T04:33:06Z</dcterms:modified>
</cp:coreProperties>
</file>